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CB8B7-48AB-4F07-877E-DDE38F24B8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B2512-3E14-48E8-953F-48E1BB2775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Upper section of the Phenotype search results tab where users can add more columns in the result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AD04C-64E2-4B69-AEBE-8E1DC18828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Upper section of the Phenotype search results tab where users can add more columns in the result table.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0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Upper section of the Phenotype search results tab where users can add more columns in the result table.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2024-05-22T03:25:05Z</dcterms:modified>
</cp:coreProperties>
</file>