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7235E8-7219-4D18-9BCD-229913244E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F70BE0-CB04-4E3D-8E9D-55061A24E0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Single-instance vs multi-instance 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B6FCD6-ABA0-4409-BC1D-7F23BA1CFE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Single-instance vs multi-instance 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635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Single-instance vs multi-instance RE.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2024-05-18T09:24:12Z</dcterms:modified>
</cp:coreProperties>
</file>