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0CF4EE-74A7-4D4E-B5F8-5B470E515B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B31D9C-02D1-49FB-A013-D810CFCCEEA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Analysis pipeline for the NOD mouse project. C57BL/6J genomic sequence in Idd regions is annotated before an annotation transfer using exonerate, shown here by the orange arrow. Transcript objects are then manually inspected again in the NOD mouse and further manual annotation carried out where appropriate. Unlike the C57BL/6J annotation, the NOD mouse annotation is only available in Vega.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991A7E-11B5-407E-8745-C9E443F382D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3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bat032, </a:t>
            </a:r>
            <a:r>
              <a:rPr lang="en-US" altLang="en-US" sz="1000">
                <a:solidFill>
                  <a:srgbClr val="333333"/>
                </a:solidFill>
                <a:hlinkClick r:id="rId3"/>
              </a:rPr>
              <a:t>https://doi.org/10.1093/database/bat032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Analysis pipeline for the NOD mouse project. C57BL/6J genomic sequence in Idd regions is annotated before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5784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Analysis pipeline for the NOD mouse project. C57BL/6J genomic sequence in Idd regions is annotated before 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2024-06-02T17:48:12Z</dcterms:modified>
</cp:coreProperties>
</file>