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3550A-4739-4093-B114-DF392E7F14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59ABAD-F7DC-409C-B97E-F6425C0C9C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MELK in complex with the inhibitor 3-[2-(phenylcarbamoyl)-5-(1H-pyrazol-4-yl)phenoxy]propan-1-aminium developed by a FBDD approach. The red ellipses indicate the two subpockets of the active site in which inhibitors bind [PDB code: 4D2T (34)].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F2CACA-7523-4475-83DD-9F82F9577A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Schematic representation of the MELK in complex with the inhibitor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3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Schematic representation of the MELK in complex with the inhibitor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2024-05-14T23:26:49Z</dcterms:modified>
</cp:coreProperties>
</file>