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276C5-7485-492E-8A76-AF3FEA9E42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0B8CE-4C7E-42BA-94D4-4BF0F649A8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Browse interfaces of 3DSwap.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2884BE-7EFD-4527-9612-A4C3ED644D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Browse interfaces of 3DSwap.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626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Browse interfaces of 3DSwap.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2024-05-17T11:50:11Z</dcterms:modified>
</cp:coreProperties>
</file>