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B380A-8A34-41F4-9E25-9E5E259866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6BE44-0CBD-4F4B-9B3C-A96B035F08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a forest plot showing the expression of gene CAV1 downregulated in lung cancer. The expression of the CAV1 gene is downregulated in five of six microarray studies and upregulated in one study. The forest plot shows the meta-log 2-fold change values for the individual studies as well as the total values for lung cancer and for all cancer types combined. Each study is illustrated by a square; the position on the x-axis representing the measure estimate (lg2FC ratio), the size proportional to the weight of the study and the horizontal line through it reflecting the confidence interval of the estimate.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B0A00-5351-4C57-9549-FD0E04EE09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bas055, </a:t>
            </a:r>
            <a:r>
              <a:rPr lang="en-US" altLang="en-US" sz="1000">
                <a:solidFill>
                  <a:srgbClr val="333333"/>
                </a:solidFill>
                <a:hlinkClick r:id="rId3"/>
              </a:rPr>
              <a:t>https://doi.org/10.1093/database/bas055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a forest plot showing the expression of gene CAV1 downregulated in lung cancer.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of a forest plot showing the expression of gene CAV1 downregulated in lung cancer. The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2024-05-19T13:57:12Z</dcterms:modified>
</cp:coreProperties>
</file>