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FC432-0924-4A05-8771-BE0639CD27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C3694-4E0E-4817-A7DC-7743972C9B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Integrated pathways of multiple abstracts by MET.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F22941-0079-4C68-88D1-7EEB7FD2E6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Integrated pathways of multiple abstracts by MET.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936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Integrated pathways of multiple abstracts by MET.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2024-05-19T11:57:03Z</dcterms:modified>
</cp:coreProperties>
</file>