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C49848-FF5C-45D3-BF4D-BF5BC33F15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212E94-AA37-480D-8AE9-619734084A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 of real-time validation of source metadata during the web submission process prompting for immediate feedback and correction.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27CBB9-0222-446F-8690-A8B974F742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baac006, </a:t>
            </a:r>
            <a:r>
              <a:rPr lang="en-US" altLang="en-US" sz="1000">
                <a:solidFill>
                  <a:srgbClr val="333333"/>
                </a:solidFill>
                <a:hlinkClick r:id="rId3"/>
              </a:rPr>
              <a:t>https://doi.org/10.1093/database/baac006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 of real-time validation of source metadata during the web submission process prompting for immediate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7673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Example of real-time validation of source metadata during the web submission process prompting for immediate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2024-05-05T11:51:06Z</dcterms:modified>
</cp:coreProperties>
</file>