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49087-9671-44AC-9E62-A87554A729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AA96C-44EA-4D08-8F1A-ED228E8EA9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 possible VHICA outputs. (A) Summary of all statistically supported HTT cases and associated data. (B) Resulting output when no significant HTT signal is detected. (C) Graphical output showing all host species and the significant pairwise comparison following P-value the legend colour.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194CD6-C7F3-43E4-BD64-C38EB67DEC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bax102, </a:t>
            </a:r>
            <a:r>
              <a:rPr lang="en-US" altLang="en-US" sz="1000">
                <a:solidFill>
                  <a:srgbClr val="333333"/>
                </a:solidFill>
                <a:hlinkClick r:id="rId3"/>
              </a:rPr>
              <a:t>https://doi.org/10.1093/database/bax102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 possible VHICA outputs. (A) Summary of all statistically supported HTT cases and associated data.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40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Three possible VHICA outputs. (A) Summary of all statistically supported HTT cases and associated data.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2024-05-20T20:14:40Z</dcterms:modified>
</cp:coreProperties>
</file>