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1A591-9C22-43A3-B375-9E0BCCBF3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61E89-59BB-4CE6-8F75-C4B1AD42BD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domain-based evaluation (y, vertical axis) and whole-chain GDT-TS (x, horizontal axis). (a) A typical correlation plot for target T0490. (b) A plot of target T0504 showing beneficial domain evaluation for this target. (c) A plot of target T0447 showing unnecessary domain evaluation for this target. Each point represents first server models. Green, gray and black points represent the top 10, the bottom 25% and the remaining prediction models, respectively. The blue line is the best-fit slope (intersection 0) to the top 10 server models. The red line is the diagonal. The slope and RMS y − x distance for the top 10 models (average difference between the weighted sum of domain GDT-TS scores and the whole-chain GDT-TS score) are shown above the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46D98-9523-48D1-91DC-49D7C18A3E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Correlation between domain-based evaluation (y, vertical axis) and whole-chain GDT-TS (x, horizontal axis).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663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Correlation between domain-based evaluation (y, vertical axis) and whole-chain GDT-TS (x, horizontal axis).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2024-05-09T01:01:09Z</dcterms:modified>
</cp:coreProperties>
</file>