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8C9D27-A6CD-4CC7-8929-9E8CAC7BC1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4A2248-3F8A-4F26-A664-8A55555D9E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schematic shows the ML/DL methods for prediction of malonylation sites in protein sequence: 1–3—data collection and dataset creation, 4—features extraction, 5—classifier models, 6—evaluation of the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246139-379A-4C8D-80C3-32F0DC2F23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schematic shows the ML/DL methods for prediction of malonylation sites in protein sequence: 1–3—data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567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schematic shows the ML/DL methods for prediction of malonylation sites in protein sequence: 1–3—data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2024-05-20T10:01:12Z</dcterms:modified>
</cp:coreProperties>
</file>