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74CDC-B7C3-479F-93E6-213D15F24C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FD7FD-413E-45AC-96D2-2647D4CCC1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Query Builder. Search terms can be added via drop-down lists.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939C6-AC0A-4A66-BDF3-2A88F9E59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Query Builder. Search terms can be added via drop-down lists.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53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Query Builder. Search terms can be added via drop-down lists.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2024-05-18T21:32:21Z</dcterms:modified>
</cp:coreProperties>
</file>