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4C124-7D17-4514-A09F-7CDF960D30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C41D3-C8D1-4580-A102-7986EA23D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structure of 968 accessions.
A. Population structure of 963 emmer wheat and bread wheat accessions on AB subgenomes. B. Population structure of 875 Ae. tauschii and bread wheat accessions on D subgenome.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D1B38D-B0B8-4547-9F5A-D14D3174A7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structure of 968 accessions.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3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Population structure of 968 accessions.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2024-05-19T20:11:04Z</dcterms:modified>
</cp:coreProperties>
</file>