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071D14-F685-4C42-8C51-0F226DD366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1B9764-D5CB-46C4-8244-264433F7AF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Identification of AAs in OCCAM and MGP for all datasets. (a) vsORF chart. (b) sORF chart. Total number of AAs for OCCAM: 973. Total number of AAs for MGP: 718. The difference of 255 is exactly the number of hits with e-value &gt; 10−5.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F5BFF4-1F93-444D-8266-98404F645B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Identification of AAs in OCCAM and MGP for all datasets. (a) vsORF chart. (b) sORF chart. Total number of AAs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41600" y="1371600"/>
            <a:ext cx="38516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Identification of AAs in OCCAM and MGP for all datasets. (a) vsORF chart. (b) sORF chart. Total number of AAs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2024-05-19T13:18:09Z</dcterms:modified>
</cp:coreProperties>
</file>