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B90C97-85E9-446E-AD91-AC721B34E3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06DC1A-F266-4F9D-9EAB-7528304893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PRISMA flow diagram depicting the systematic selection process of databases for experimentally validated human MTIs.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4899A7-D460-40E2-8391-5DB685EC59E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Panel A is a Venn diagram to show the total number of overlapping MTIs across the top five databases. Panel B is a table to show the number of total MTIs in each combination of two databases (Union), the number of MTIs overlapping between each combination of two databases (Intersection) and how many were unique to each database in combinations of two.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4899A7-D460-40E2-8391-5DB685EC59EE}"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14"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baad014, </a:t>
            </a:r>
            <a:r>
              <a:rPr lang="en-US" altLang="en-US" sz="1000">
                <a:solidFill>
                  <a:srgbClr val="333333"/>
                </a:solidFill>
                <a:hlinkClick r:id="rId3"/>
              </a:rPr>
              <a:t>https://doi.org/10.1093/database/baad014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PRISMA flow diagram depicting the systematic selection process of databases for experimentally validated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6021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baad014, </a:t>
            </a:r>
            <a:r>
              <a:rPr lang="en-US" altLang="en-US" sz="1000">
                <a:solidFill>
                  <a:srgbClr val="333333"/>
                </a:solidFill>
                <a:hlinkClick r:id="rId3"/>
              </a:rPr>
              <a:t>https://doi.org/10.1093/database/baad014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Panel A is a Venn diagram to show the total number of overlapping MTIs across the top five databases. Panel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3509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PRISMA flow diagram depicting the systematic selection process of databases for experimentally validated ...</vt:lpstr>
      <vt:lpstr>Figure 2. Panel A is a Venn diagram to show the total number of overlapping MTIs across the top five databases. Panel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2024-05-16T19:39:06Z</dcterms:modified>
</cp:coreProperties>
</file>