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EC1786-E7AE-4723-BDE9-61D7A7E145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67AA6-D0A6-414F-80AA-971CA8FE20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5D07D-79F2-4F84-B6F0-70E8A689C4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5D07D-79F2-4F84-B6F0-70E8A689C43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5D07D-79F2-4F84-B6F0-70E8A689C43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5D07D-79F2-4F84-B6F0-70E8A689C43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202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08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305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08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8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Slide 1</vt:lpstr>
      <vt:lpstr>Slide 2</vt:lpstr>
      <vt:lpstr>Slide 3</vt:lpstr>
      <vt:lpstr>Slide 4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2024-05-19T14:54:33Z</dcterms:modified>
</cp:coreProperties>
</file>