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1ED21-FADA-4017-BE16-F3A25C5907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0AF0C-F75A-4A9F-8683-9CF3905FA7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Alternative allele frequency difference between KRG and HapMap III ethnics. The horizontal axis denotes the genomic positions of the chosen chromosome (chr1).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6660F-2340-44A9-AC7A-4078D6F74C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Alternative allele frequency difference between KRG and HapMap III ethnics. The horizontal axis denotes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1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Alternative allele frequency difference between KRG and HapMap III ethnics. The horizontal axis denotes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2024-05-19T12:12:48Z</dcterms:modified>
</cp:coreProperties>
</file>