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E20771-FC6D-4A89-BD07-B0A7D28C52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28074-448A-4CD9-A694-D01C7BFAF6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of the WASP surveys.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AD457-8E41-4F44-969F-D752B64E187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Schematic overview of the WASP surveys.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330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Schematic overview of the WASP surveys.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2024-05-12T06:28:38Z</dcterms:modified>
</cp:coreProperties>
</file>