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A8D4A-20C5-4CFE-AEB2-23F9151730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8E5D88-D105-487A-87D6-0393DDAF08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Searching BioSharing. Every search in BioSharing returns a hit list displayed as either a table or grid. In this example search, for the text ‘cancer’, 56 records have been retrieved from across the three registries and collections. Each record ‘card’ provides a snapshot of information. Note that the first search hit is recommended, and the second search hit, caArray, is a deprecated database ( A —both highlighted in green). This search can be defined further by clicking on the advanced search option in the top search section ( B —highlighted in red), which leads to a field-specific search. The search can be refined using the filter matrix, found down the left-hand side of the search results ( C —highlighted in blue). This filter allows the selection of records based on a range of information. For example, whether they have a publication associated with them, if they pertain to a particular species or domain, or are associated with a particular country or funding agency.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F8045-6766-40AD-A82B-91CDFFD822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Searching BioSharing. Every search in BioSharing returns a hit list displayed as either a table or grid.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301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Searching BioSharing. Every search in BioSharing returns a hit list displayed as either a table or grid.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2024-05-15T17:54:44Z</dcterms:modified>
</cp:coreProperties>
</file>