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BC5E97-5FE5-43B6-9FF4-3E638B224F3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D7097E-B149-479B-AA46-CD3884D9634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Map viewer. Chromosome distribution of the 82 members of the tomato WRKY gene family. The shown locations are based on the physical position of each corresponding genome gene model, based on the ITAG2.3 annotation of the tomato genome.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26E44E-B7DA-40D9-BE6F-EAACA37A5FF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bat028, </a:t>
            </a:r>
            <a:r>
              <a:rPr lang="en-US" altLang="en-US" sz="1000">
                <a:solidFill>
                  <a:srgbClr val="333333"/>
                </a:solidFill>
                <a:hlinkClick r:id="rId3"/>
              </a:rPr>
              <a:t>https://doi.org/10.1093/database/bat028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Map viewer. Chromosome distribution of the 82 members of the tomato WRKY gene family. The shown locations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0861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Map viewer. Chromosome distribution of the 82 members of the tomato WRKY gene family. The shown locations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2024-05-18T17:51:23Z</dcterms:modified>
</cp:coreProperties>
</file>