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B7FFCA-EC52-4A78-AD8C-06226ECB32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60A4B-367D-400D-B5F0-4A25EA8AF6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CARD*Shark 2 and supervised learning cross-validation ROC curves. Results from 5-fold cross-validation of several supervised learning models using three feature extraction methods, plus CARD*Shark 2. Results from all five cross-validation tests were averaged to produce a single curve. Shadows around each line are ±1SD from the mean. For CARD*Shark 2, high-level predictions are considered positive predictions, and low-level predictions are considered negative predictions.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6C64C-68D0-4337-B0B2-8CB9ECDA18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CARD*Shark 2 and supervised learning cross-validation ROC curves. Results from 5-fold cross-validation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44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CARD*Shark 2 and supervised learning cross-validation ROC curves. Results from 5-fold cross-validation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2024-05-03T06:44:45Z</dcterms:modified>
</cp:coreProperties>
</file>