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FE6D01-EB8A-4106-941E-0F9D149AFD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2D5095-8398-41C5-BFFC-8B9D0AA5A3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of polymers to represent their presumed biodegradation potential. Natural polymers are more biodegradable, synthetic heterochain polymers have an intermediate biodegradability, and synthetic homochain polymers are the least biodegradable.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121AC-8C6B-4D6D-BF98-7CB8D82F59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Classification of polymers to represent their presumed biodegradation potential. Natural polymers are more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27300" y="1371600"/>
            <a:ext cx="40896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Classification of polymers to represent their presumed biodegradation potential. Natural polymers are more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2024-05-01T14:50:59Z</dcterms:modified>
</cp:coreProperties>
</file>