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88AE7D-1DD4-4E78-A727-67D8A74F41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FE187-C99A-495E-8A28-52D8FBB6A8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list of obsolete ontology terms with links to annotations containing those terms.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540C07-EFDC-428D-BB52-4704D69507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 list of obsolete ontology terms with links to annotations containing those terms.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087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 list of obsolete ontology terms with links to annotations containing those terms.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2024-05-17T12:22:11Z</dcterms:modified>
</cp:coreProperties>
</file>