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670794-4F4E-4D87-9DCE-BC45B037D3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3EE76A-2F11-4C85-85D0-5A6FD778D6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interfaces of 3DSwap.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52B343-5870-4728-98B0-599BFB8886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Search interfaces of 3DSwap.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611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Search interfaces of 3DSwap.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2024-05-06T10:52:03Z</dcterms:modified>
</cp:coreProperties>
</file>