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C29B5-0ED4-467E-AED5-C24DFA2543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DB696-6D3C-4C06-9EF1-80A36676C1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classification scheme, combining clustering and meta-classification. The irrelevant training set is partitioned into K subsets via K-means clustering. Each of the K base-classifiers is trained using one of these K irrelevant subsets along with the relevant training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12403-45E5-43C2-AA0A-7CB462C913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Our classification scheme, combining clustering and meta-classification. The irrelevant training set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86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Our classification scheme, combining clustering and meta-classification. The irrelevant training set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2024-05-19T08:02:04Z</dcterms:modified>
</cp:coreProperties>
</file>