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972D1-26FD-4892-A8E6-40CF861B13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FFBFB-F295-4BE7-B5E7-7F487766B8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transforming SVO into BEL statement.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EB70A-5468-417D-86D7-C7FC8BFD71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example of transforming SVO into BEL statement.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050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 example of transforming SVO into BEL statement.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2024-05-19T23:07:48Z</dcterms:modified>
</cp:coreProperties>
</file>