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5DB85-4102-40C4-9820-72E975F553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A419D-8E56-4B93-B143-9CAD452F53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distribution of the relation categories in the DrugProt in the training and development merged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18AA3-3AFF-4062-A7A7-EC97F8E2A4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distribution of the relation categories in the DrugProt in the training and development merged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distribution of the relation categories in the DrugProt in the training and development merged 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2024-05-07T02:13:26Z</dcterms:modified>
</cp:coreProperties>
</file>