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2A20AD-9A6D-494F-95AA-373B45A7956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A07B85-E035-4EB2-A3F8-569253DBBDF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Examples showing methylation sites with differential methylation tendencies. (A) Methylation profiles showing differential methylation tendencies. (B) Box plots showing differential methylation tendencies of the same sites in Figure A. Datasets are from the 450k platform.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5EB7F7-8BCF-4FD1-B326-077CB48537A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2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baac020, </a:t>
            </a:r>
            <a:r>
              <a:rPr lang="en-US" altLang="en-US" sz="1000">
                <a:solidFill>
                  <a:srgbClr val="333333"/>
                </a:solidFill>
                <a:hlinkClick r:id="rId3"/>
              </a:rPr>
              <a:t>https://doi.org/10.1093/database/baac020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Examples showing methylation sites with differential methylation tendencies. (A) Methylation profiles showing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9158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Examples showing methylation sites with differential methylation tendencies. (A) Methylation profiles showing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2024-04-29T00:44:17Z</dcterms:modified>
</cp:coreProperties>
</file>