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62546-0517-4433-B659-7FC9A4C37E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8326D-EE26-4E8B-8388-A3BFDB5BFC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Mainlab Tripal Data Display admin page. Users can enable any templates and choose to over-ride default templates after site-specific modification.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731BA1-9519-481D-A5FC-CB9DFC8A72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Mainlab Tripal Data Display admin page. Users can enable any templates and choose to over-ride default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2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Mainlab Tripal Data Display admin page. Users can enable any templates and choose to over-ride default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2024-05-18T23:56:40Z</dcterms:modified>
</cp:coreProperties>
</file>