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D319B-AF4F-4AC5-8F29-A5045DD7D1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466E0-58CD-469C-B5C5-22D4EFAAA8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example pages showing information on reported plastic-degrading microorganisms and proteins. A) ‘Microorganisms’ page showing search results filtered for polyethylene (PE), thermophilic organisms, and isolation location in Japan; B) ‘Microorganisms’ page outputs showing Alcaligenes faecalis, a bacterium reported to degrade PHB and PCL; C) ‘Proteins’ page showing 22 results for the plastic type polycaprolactone (PCL). D) ‘Proteins’ page showing Pseudomonas fluorescens PHA-depolymerase, reported to break down polyhydroxyoctanoate (PHO; RefSeq ID AAA64538.1). Users can visualize the predicted protein structure, download the prediction in PDB file format and download the sequence in FASTA file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19234-FF5E-4A62-B56B-7CEE83FAE6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Screenshots of example pages showing information on reported plastic-degrading microorganisms and proteins.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18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Screenshots of example pages showing information on reported plastic-degrading microorganisms and proteins.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2024-05-01T13:34:09Z</dcterms:modified>
</cp:coreProperties>
</file>