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B7908-6514-4200-B2F9-F2C959B49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C7A25-345A-482C-B051-FFA086AE9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interface for associating a locus from an existing locus page. (A) A search for a locus name by the organism common name. (B) Select locus from the result list pop-up menu. (C) Select the relationship type from the pop-up menu. (D) Select evidence code for the described locus relationship. Adding a reference is optional. Only references associated with the loci involved are presented in the pop-up menu.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5B3BB-7B9D-449C-882A-3B33DFD80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Curation interface for associating a locus from an existing locus page. (A) A search for a locus name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4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Curation interface for associating a locus from an existing locus page. (A) A search for a locus name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2024-05-18T17:08:00Z</dcterms:modified>
</cp:coreProperties>
</file>