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55354-9F69-4F8A-8BBF-AF779CE07B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444D6-ADA4-4B6F-B1D0-54EB8CE6E1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5B6C1-8733-4566-8621-8AC5B38F37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18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2024-05-19T13:19:04Z</dcterms:modified>
</cp:coreProperties>
</file>