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A9A38-7D91-47F3-84A0-82444F1059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D7FA0-A06F-466D-A8BB-C03954F4E7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Zipfs plot of all DrugProt GPRO entities, (B) all DrugProt CEM entities from GS and (C) Zipf plot of CEM–GPRO related pairs in the DrugProt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60AFBA-8491-45C2-84DB-B4A23DE49D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(A) Zipfs plot of all DrugProt GPRO entities, (B) all DrugProt CEM entities from GS and (C) Zipf plot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(A) Zipfs plot of all DrugProt GPRO entities, (B) all DrugProt CEM entities from GS and (C) Zipf plot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2024-07-27T03:20:39Z</dcterms:modified>
</cp:coreProperties>
</file>