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F7E23-1A57-4868-8663-6CF7E9CBDE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BFB77C-D93D-46AB-BE0C-112C51DFE2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 neighborhood links. (a) Cell neighborhood links with the hepatocyte: cell differentiation or transdifferentiation pathways can be deductively traced. (b) Cell differentiation map constructed with 934 collected binary relationships. Circles filled with different colors indicate levels of differentiated cells (blue: stem cells, wine red: progenitor cells and light green: differentiated cells). Black and red arrows indicate differentiation and transdifferentiation pathways, respectively. The red box shows the mesenchymal stem cell cluster in a magnified view. The blue box shows a part of the endoderm cluster in a magnified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FB2ED3-566B-4843-B7A3-44B4AD2ACC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Cell neighborhood links. (a) Cell neighborhood links with the hepatocyte: cell differentiation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4930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Cell neighborhood links. (a) Cell neighborhood links with the hepatocyte: cell differentiation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2024-04-29T18:11:39Z</dcterms:modified>
</cp:coreProperties>
</file>