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749A6-740A-496E-B670-28331D9DC6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2D43F-2524-46FB-A675-BDA21E074F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for developing ReGEO.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A88CF-FD91-41C3-A25C-A0230560A0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Workflow for developing ReGEO.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875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Workflow for developing ReGEO.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2024-05-21T13:19:42Z</dcterms:modified>
</cp:coreProperties>
</file>