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BA5B5-2A18-42C9-8215-2B34604F4F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14A8B7-CAAC-41D9-AD4D-14EF4A2A76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CARLSBAD Web Application. (A) Query forms. (B) Activity search results. (C) Substance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55856-300A-4613-818C-B4F15DA8F9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CARLSBAD Web Application. (A) Query forms. (B) Activity search results. (C) Substance 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CARLSBAD Web Application. (A) Query forms. (B) Activity search results. (C) Substance 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2024-06-02T14:38:32Z</dcterms:modified>
</cp:coreProperties>
</file>