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7E598-A2E5-440F-826C-53B053B9B3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570A2-6BE2-404B-A773-FDC47B8A81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abstract of the current study. Panel (A): Kinetic data scraped from BRENDA, PDB, PubChem and Swiss-Prot, each focused on separate sections of metabolism. Panel (B): Redundancy in compounds and reactions is filtered. Panel (C): Standard representation of multi-source data in hierarchical ontologies. Panel (D): The KinMod database enables extracting statistics of within- and cross-species relationships. (Example 1) 59% of enzymes in Escherichia coli have at least one known regulator, an example of the within-species relationship. (Example) 55.5% of organisms have at least one established reaction and regulator, an instance of the cross-species relationship.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F4B9A-2D80-4E71-958A-8B1312D320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Visual abstract of the current study. Panel (A): Kinetic data scraped from BRENDA, PDB, PubChem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46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Visual abstract of the current study. Panel (A): Kinetic data scraped from BRENDA, PDB, PubChem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2024-04-28T06:23:56Z</dcterms:modified>
</cp:coreProperties>
</file>