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71B99-E393-4B9E-9EB7-D5637AAA46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9B19C-7E7A-4D2C-909A-B9F1DDC4E0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Official bioCADDIE challenge results—all participants, best infNDCG.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CE76A7-3DF1-41DA-A609-4B850E721F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Official bioCADDIE challenge results—all participants, best infNDCG.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05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Official bioCADDIE challenge results—all participants, best infNDCG.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2024-06-03T06:28:04Z</dcterms:modified>
</cp:coreProperties>
</file>