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640F79-1C49-4203-B3B3-E47B4B37CD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090A0F-0A90-43B4-BDA9-13D60FB3CB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among samples, viruses and diseases. This figure shows mainly samples and diseases.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D4C257-50DB-4C4D-BF6C-1C2C03688C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usage of iCAV. (A–E) Five steps to use iCAV.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D4C257-50DB-4C4D-BF6C-1C2C03688C7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Relationships among samples, viruses and diseases. This figure shows mainly samples and diseases.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8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usage of iCAV. (A–E) Five steps to use iCAV.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17800" y="1371600"/>
            <a:ext cx="37124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Relationships among samples, viruses and diseases. This figure shows mainly samples and diseases.
</vt:lpstr>
      <vt:lpstr>Figure 2. The usage of iCAV. (A–E) Five steps to use iCAV.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2024-05-19T14:30:02Z</dcterms:modified>
</cp:coreProperties>
</file>