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00C50-056F-4913-A84F-9499E3B832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0B6FE-B5B3-492A-8D9C-AE38D4D8FA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abbreviated TGD Wiki Gene Page showing the Edit options (continued).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DBDA21-DBF0-4144-A491-A8101902DB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 abbreviated TGD Wiki Gene Page showing the Edit options (continued).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572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 abbreviated TGD Wiki Gene Page showing the Edit options (continued).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2024-05-19T15:41:49Z</dcterms:modified>
</cp:coreProperties>
</file>