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DEF291-942D-4343-BFD9-5883B1695D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E51F96-66C6-4835-9824-84594854CB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Database schema of YeastGenome app. A schematic drawing depicting the table relationships of the YeastGenome app local database. Single asterisk indicates tables that were initially populated with data in v1.7. Double asterisk indicates an additional table that is initially populated with data in v1.8 release.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FAA982-FDF9-4BC1-BE0C-02D03BBC44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bat004, </a:t>
            </a:r>
            <a:r>
              <a:rPr lang="en-US" altLang="en-US" sz="1000">
                <a:solidFill>
                  <a:srgbClr val="333333"/>
                </a:solidFill>
                <a:hlinkClick r:id="rId3"/>
              </a:rPr>
              <a:t>https://doi.org/10.1093/database/bat004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Database schema of YeastGenome app. A schematic drawing depicting the table relationships of the YeastGenome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Database schema of YeastGenome app. A schematic drawing depicting the table relationships of the YeastGenome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2024-05-19T10:55:57Z</dcterms:modified>
</cp:coreProperties>
</file>