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92DC2-AB60-4C79-A76E-8B49734C70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80A85-5508-4965-8683-45D52AEE2B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An overview of the user interface of NeuroPep. ( A ) The browse output of NPY neuropeptide family. ( B ) An example of an entry NP03900 of the NPY family. ( C ) The properties page of the entry NP03900. ( D ) The structure view page of the entry NP03900.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1D5B2-61CB-44E1-BE5F-88476D9C94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The neuropeptide frequency distribution based on phyla. ( B ) The neuropeptide family distribution based on phyla.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1D5B2-61CB-44E1-BE5F-88476D9C94A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The amino acid composition distribution of neuropeptides in NeuroPep database. ( B ) The amino acid length distribution of neuropeptides in NeuroPep database.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1D5B2-61CB-44E1-BE5F-88476D9C94A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v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v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overview of the user interface of NeuroPep. ( A ) The browse output of NPY neuropeptide family. ( B )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069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 A ) The neuropeptide frequency distribution based on phyla. ( B ) The neuropeptide family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591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 A ) The amino acid composition distribution of neuropeptides in NeuroPep database. ( B ) The amino acid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6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An overview of the user interface of NeuroPep. ( A ) The browse output of NPY neuropeptide family. ( B ) An ...</vt:lpstr>
      <vt:lpstr>Figure 2. ( A ) The neuropeptide frequency distribution based on phyla. ( B ) The neuropeptide family distribution ...</vt:lpstr>
      <vt:lpstr>Figure 3. ( A ) The amino acid composition distribution of neuropeptides in NeuroPep database. ( B ) The amino acid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2024-05-18T22:42:22Z</dcterms:modified>
</cp:coreProperties>
</file>