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FD1776-8AE4-4C9B-B98D-9807C62B8B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9A76CF-CEE8-48D4-AB30-098D2B657A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Selecting genes related to hemolytic anemia and exposing the nature of those relationships. The Semantic MediaWiki query is presented above the results table that it generates.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0EEC6E-E9D3-4163-8C09-04FB9D84E0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bar060,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Selecting genes related to hemolytic anemia and exposing the nature of those relationships. The Semantic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5399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Selecting genes related to hemolytic anemia and exposing the nature of those relationships. The Semantic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2024-05-19T09:48:16Z</dcterms:modified>
</cp:coreProperties>
</file>