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AE8CD-50EA-47A3-B195-9D572917A8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0E508-6F84-48A0-9CEF-CA0C3F33C8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8076E2-277C-467F-9C23-E744993082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2024-05-14T14:19:58Z</dcterms:modified>
</cp:coreProperties>
</file>