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CE2F2F-1E60-4D45-9EC6-9210FF9E42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A2072E-EE32-499E-97ED-5B15C6AE51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 interface of the T-HOD. The user interface is divided into four regions for precise introduction.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FDB20D-8C18-41B6-9758-44408904452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bas061,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User interface of the T-HOD. The user interface is divided into four regions for precise introduction.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971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User interface of the T-HOD. The user interface is divided into four regions for precise introduction.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2024-05-19T19:10:58Z</dcterms:modified>
</cp:coreProperties>
</file>