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4E07B6-8FEB-49E8-9585-9BC18F5D1C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03F66-72A6-4BFF-815B-2C2DFD185E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Population (sub)group disease burdens. Relative disease burden values are shown for population groups’ constituent subgroups.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5DEED-220F-4DFD-8EDE-F5B852FBA13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Population (sub)group disease burdens. Relative disease burden values are shown for population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1936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Population (sub)group disease burdens. Relative disease burden values are shown for population groups’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2024-05-15T12:45:38Z</dcterms:modified>
</cp:coreProperties>
</file>