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363E10-9E58-4BC0-9FD9-48A1EF9785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FDB2C-321A-440D-94A4-40415FE61F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experiment interface of TopoDB allows the efficient organization and storage of experimental data points. In this example, the EAE scores collected on a cohort of 10 mice up to 11 days postimmunization are organized in a spreadsheet format. The individual mouse ID numbers are displayed on the top row. Mean values and SEs are also automatically calculated for each day.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40931-4C70-4E84-8A1F-9899487070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experiment interface of TopoDB allows the efficient organization and storage of experimental data points.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24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experiment interface of TopoDB allows the efficient organization and storage of experimental data points.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2024-05-19T18:23:29Z</dcterms:modified>
</cp:coreProperties>
</file>