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F001B4-3D70-4134-9BE8-D3E2D647F4D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B8B85E-AEF9-4E9C-893B-3F5976EF859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OPTIK data architecture.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4B2D2D-036C-4D13-BE8D-290A92204B5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5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OPTIK data architecture.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39900" y="1371600"/>
            <a:ext cx="567277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OPTIK data architecture.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2024-05-19T13:11:32Z</dcterms:modified>
</cp:coreProperties>
</file>