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46A39-DECF-4089-9BAF-4924F90FEA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02D030-1A32-41B5-A025-76F566B141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Construction of LiqBioer. (A) Biomarkers in body fluids, such as blood, urine, CSF, saliva and ascites. EVs, proteins, circulating cell-free RNA (non-coding and messenger RNA), ctDNA, TEPs, the tumor cell fraction with CTCs and the non-tumor cell fraction (immune cells, CECs or CA fibroblasts) can be detected in the different body fluids. CSF, cerebrospinal fluid; EV, extracellular vesicle; CA fibroblast, cancer-associated fibroblast; CEC, circulating endothelial cell; TEP, tumor-educated platelet. (B) Process of data collection, filtering and website structure. 1: Data collection. 2: Data filtration. 3: Structure of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CC55D1-F4CB-438D-B995-35776C41EF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Construction of LiqBioer. (A) Biomarkers in body fluids, such as blood, urine, CSF, saliva and ascites. EVs,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Construction of LiqBioer. (A) Biomarkers in body fluids, such as blood, urine, CSF, saliva and ascites. EVs,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2024-07-27T04:33:51Z</dcterms:modified>
</cp:coreProperties>
</file>