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9D5C8-5850-4C2C-BD02-B9EF7A7D61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7953E-C53C-421A-8B3F-F35C70ECCD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Drugmonizome signature search workflow. A set of drugs is submitted for enrichment analysis across all the Drugmonizome gene set libraries. The enrichment results are provided in tables that enable further exploration of the overlapping drugs.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3E6BF8-63CC-43E8-811F-19CB91D82D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Drugmonizome signature search workflow. A set of drugs is submitted for enrichment analysis across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99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Drugmonizome signature search workflow. A set of drugs is submitted for enrichment analysis across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2024-05-19T13:12:19Z</dcterms:modified>
</cp:coreProperties>
</file>